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7" r:id="rId8"/>
    <p:sldId id="264" r:id="rId9"/>
    <p:sldId id="266" r:id="rId10"/>
    <p:sldId id="265" r:id="rId11"/>
    <p:sldId id="263" r:id="rId12"/>
    <p:sldId id="269" r:id="rId13"/>
    <p:sldId id="270" r:id="rId14"/>
    <p:sldId id="268" r:id="rId15"/>
    <p:sldId id="272" r:id="rId16"/>
    <p:sldId id="262" r:id="rId17"/>
    <p:sldId id="276" r:id="rId18"/>
    <p:sldId id="273" r:id="rId19"/>
    <p:sldId id="274" r:id="rId20"/>
    <p:sldId id="278" r:id="rId21"/>
    <p:sldId id="280" r:id="rId22"/>
    <p:sldId id="28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969" autoAdjust="0"/>
  </p:normalViewPr>
  <p:slideViewPr>
    <p:cSldViewPr snapToGrid="0">
      <p:cViewPr varScale="1">
        <p:scale>
          <a:sx n="61" d="100"/>
          <a:sy n="61" d="100"/>
        </p:scale>
        <p:origin x="10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B16CE0D-B5CE-4AED-80AD-EBAC1241E3E7}" type="datetimeFigureOut">
              <a:rPr lang="ro-RO" smtClean="0"/>
              <a:t>20.03.2022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90C1B87-55F9-43EC-BAB8-068C83D41346}" type="slidenum">
              <a:rPr lang="ro-RO" smtClean="0"/>
              <a:t>‹#›</a:t>
            </a:fld>
            <a:endParaRPr lang="ro-RO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57291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CE0D-B5CE-4AED-80AD-EBAC1241E3E7}" type="datetimeFigureOut">
              <a:rPr lang="ro-RO" smtClean="0"/>
              <a:t>20.03.2022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1B87-55F9-43EC-BAB8-068C83D4134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72239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CE0D-B5CE-4AED-80AD-EBAC1241E3E7}" type="datetimeFigureOut">
              <a:rPr lang="ro-RO" smtClean="0"/>
              <a:t>20.03.2022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1B87-55F9-43EC-BAB8-068C83D4134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12238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CE0D-B5CE-4AED-80AD-EBAC1241E3E7}" type="datetimeFigureOut">
              <a:rPr lang="ro-RO" smtClean="0"/>
              <a:t>20.03.2022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1B87-55F9-43EC-BAB8-068C83D41346}" type="slidenum">
              <a:rPr lang="ro-RO" smtClean="0"/>
              <a:t>‹#›</a:t>
            </a:fld>
            <a:endParaRPr lang="ro-RO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0657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CE0D-B5CE-4AED-80AD-EBAC1241E3E7}" type="datetimeFigureOut">
              <a:rPr lang="ro-RO" smtClean="0"/>
              <a:t>20.03.2022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1B87-55F9-43EC-BAB8-068C83D4134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0349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CE0D-B5CE-4AED-80AD-EBAC1241E3E7}" type="datetimeFigureOut">
              <a:rPr lang="ro-RO" smtClean="0"/>
              <a:t>20.03.2022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1B87-55F9-43EC-BAB8-068C83D4134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77364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CE0D-B5CE-4AED-80AD-EBAC1241E3E7}" type="datetimeFigureOut">
              <a:rPr lang="ro-RO" smtClean="0"/>
              <a:t>20.03.2022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1B87-55F9-43EC-BAB8-068C83D4134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1765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CE0D-B5CE-4AED-80AD-EBAC1241E3E7}" type="datetimeFigureOut">
              <a:rPr lang="ro-RO" smtClean="0"/>
              <a:t>20.03.2022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1B87-55F9-43EC-BAB8-068C83D4134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74819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CE0D-B5CE-4AED-80AD-EBAC1241E3E7}" type="datetimeFigureOut">
              <a:rPr lang="ro-RO" smtClean="0"/>
              <a:t>20.03.2022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1B87-55F9-43EC-BAB8-068C83D4134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11698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CE0D-B5CE-4AED-80AD-EBAC1241E3E7}" type="datetimeFigureOut">
              <a:rPr lang="ro-RO" smtClean="0"/>
              <a:t>20.03.2022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1B87-55F9-43EC-BAB8-068C83D4134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2536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CE0D-B5CE-4AED-80AD-EBAC1241E3E7}" type="datetimeFigureOut">
              <a:rPr lang="ro-RO" smtClean="0"/>
              <a:t>20.03.2022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1B87-55F9-43EC-BAB8-068C83D4134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1223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CE0D-B5CE-4AED-80AD-EBAC1241E3E7}" type="datetimeFigureOut">
              <a:rPr lang="ro-RO" smtClean="0"/>
              <a:t>20.03.2022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1B87-55F9-43EC-BAB8-068C83D4134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78570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CE0D-B5CE-4AED-80AD-EBAC1241E3E7}" type="datetimeFigureOut">
              <a:rPr lang="ro-RO" smtClean="0"/>
              <a:t>20.03.2022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1B87-55F9-43EC-BAB8-068C83D4134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71651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CE0D-B5CE-4AED-80AD-EBAC1241E3E7}" type="datetimeFigureOut">
              <a:rPr lang="ro-RO" smtClean="0"/>
              <a:t>20.03.2022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1B87-55F9-43EC-BAB8-068C83D4134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02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CE0D-B5CE-4AED-80AD-EBAC1241E3E7}" type="datetimeFigureOut">
              <a:rPr lang="ro-RO" smtClean="0"/>
              <a:t>20.03.2022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1B87-55F9-43EC-BAB8-068C83D4134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3546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CE0D-B5CE-4AED-80AD-EBAC1241E3E7}" type="datetimeFigureOut">
              <a:rPr lang="ro-RO" smtClean="0"/>
              <a:t>20.03.2022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1B87-55F9-43EC-BAB8-068C83D4134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21340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CE0D-B5CE-4AED-80AD-EBAC1241E3E7}" type="datetimeFigureOut">
              <a:rPr lang="ro-RO" smtClean="0"/>
              <a:t>20.03.2022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1B87-55F9-43EC-BAB8-068C83D4134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70209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CE0D-B5CE-4AED-80AD-EBAC1241E3E7}" type="datetimeFigureOut">
              <a:rPr lang="ro-RO" smtClean="0"/>
              <a:t>20.03.2022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1B87-55F9-43EC-BAB8-068C83D4134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02091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B16CE0D-B5CE-4AED-80AD-EBAC1241E3E7}" type="datetimeFigureOut">
              <a:rPr lang="ro-RO" smtClean="0"/>
              <a:t>20.03.2022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90C1B87-55F9-43EC-BAB8-068C83D4134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9563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5B2851-5FC1-488C-B0AC-6B5D94BC9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58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EFE850-CF39-461C-8B2C-47081FC49E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99" b="5793"/>
          <a:stretch/>
        </p:blipFill>
        <p:spPr>
          <a:xfrm>
            <a:off x="233463" y="194553"/>
            <a:ext cx="10992255" cy="49815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57400E-13C4-4EF3-B10B-901BEAC6C832}"/>
              </a:ext>
            </a:extLst>
          </p:cNvPr>
          <p:cNvSpPr txBox="1"/>
          <p:nvPr/>
        </p:nvSpPr>
        <p:spPr>
          <a:xfrm>
            <a:off x="4928681" y="836578"/>
            <a:ext cx="566501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Titlul setului de întrebări</a:t>
            </a:r>
          </a:p>
          <a:p>
            <a:endParaRPr lang="ro-RO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Textul</a:t>
            </a:r>
          </a:p>
          <a:p>
            <a:endParaRPr lang="ro-RO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Variantele de răspuns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9AAB652-D08F-422C-A7F0-4E490789E0C4}"/>
              </a:ext>
            </a:extLst>
          </p:cNvPr>
          <p:cNvSpPr/>
          <p:nvPr/>
        </p:nvSpPr>
        <p:spPr>
          <a:xfrm rot="12355465" flipV="1">
            <a:off x="2895994" y="1635917"/>
            <a:ext cx="1838833" cy="242046"/>
          </a:xfrm>
          <a:prstGeom prst="rightArrow">
            <a:avLst>
              <a:gd name="adj1" fmla="val 39640"/>
              <a:gd name="adj2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rgbClr val="0000FF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A51BE22-355C-4F3A-B83F-8C5562776C4A}"/>
              </a:ext>
            </a:extLst>
          </p:cNvPr>
          <p:cNvSpPr/>
          <p:nvPr/>
        </p:nvSpPr>
        <p:spPr>
          <a:xfrm rot="10242854" flipV="1">
            <a:off x="3793176" y="3399910"/>
            <a:ext cx="1211402" cy="202583"/>
          </a:xfrm>
          <a:prstGeom prst="rightArrow">
            <a:avLst>
              <a:gd name="adj1" fmla="val 39640"/>
              <a:gd name="adj2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rgbClr val="0000FF"/>
              </a:solidFill>
            </a:endParaRPr>
          </a:p>
        </p:txBody>
      </p:sp>
      <p:sp>
        <p:nvSpPr>
          <p:cNvPr id="8" name="Arrow: Curved Down 7">
            <a:extLst>
              <a:ext uri="{FF2B5EF4-FFF2-40B4-BE49-F238E27FC236}">
                <a16:creationId xmlns:a16="http://schemas.microsoft.com/office/drawing/2014/main" id="{C2EEC83D-4661-4479-BC16-9A384639E760}"/>
              </a:ext>
            </a:extLst>
          </p:cNvPr>
          <p:cNvSpPr/>
          <p:nvPr/>
        </p:nvSpPr>
        <p:spPr>
          <a:xfrm rot="16398719">
            <a:off x="4511728" y="514734"/>
            <a:ext cx="881975" cy="395399"/>
          </a:xfrm>
          <a:prstGeom prst="curved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9CA2C7-D1FA-4706-A2CB-184F6F8733FC}"/>
              </a:ext>
            </a:extLst>
          </p:cNvPr>
          <p:cNvSpPr txBox="1"/>
          <p:nvPr/>
        </p:nvSpPr>
        <p:spPr>
          <a:xfrm>
            <a:off x="233463" y="4113207"/>
            <a:ext cx="73581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!!!!Când se crează un nou set de întrebări </a:t>
            </a:r>
          </a:p>
          <a:p>
            <a:r>
              <a:rPr lang="ro-RO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deschide automat o pagină nouă!!!</a:t>
            </a:r>
          </a:p>
        </p:txBody>
      </p:sp>
    </p:spTree>
    <p:extLst>
      <p:ext uri="{BB962C8B-B14F-4D97-AF65-F5344CB8AC3E}">
        <p14:creationId xmlns:p14="http://schemas.microsoft.com/office/powerpoint/2010/main" val="3801451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0A87AF-2A24-4A0F-9B6E-5E9ED85B99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99" b="13740"/>
          <a:stretch/>
        </p:blipFill>
        <p:spPr>
          <a:xfrm>
            <a:off x="369651" y="389107"/>
            <a:ext cx="10856068" cy="44348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DCE0EB-3E91-4B95-903D-5C6D41AA7277}"/>
              </a:ext>
            </a:extLst>
          </p:cNvPr>
          <p:cNvSpPr txBox="1"/>
          <p:nvPr/>
        </p:nvSpPr>
        <p:spPr>
          <a:xfrm>
            <a:off x="5447489" y="3779196"/>
            <a:ext cx="53696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pot adăuga imagini, videoclipuri, clipuri audio, gifuri</a:t>
            </a:r>
          </a:p>
        </p:txBody>
      </p:sp>
      <p:sp>
        <p:nvSpPr>
          <p:cNvPr id="7" name="Arrow: Curved Down 6">
            <a:extLst>
              <a:ext uri="{FF2B5EF4-FFF2-40B4-BE49-F238E27FC236}">
                <a16:creationId xmlns:a16="http://schemas.microsoft.com/office/drawing/2014/main" id="{EA36EE97-4C83-44DF-B768-EF25EDACB5D5}"/>
              </a:ext>
            </a:extLst>
          </p:cNvPr>
          <p:cNvSpPr/>
          <p:nvPr/>
        </p:nvSpPr>
        <p:spPr>
          <a:xfrm rot="17790679">
            <a:off x="7439125" y="2474546"/>
            <a:ext cx="1593894" cy="871741"/>
          </a:xfrm>
          <a:prstGeom prst="curved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A7E5B8-A0EF-449B-A5F1-1970053FF0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95" r="2340" b="5511"/>
          <a:stretch/>
        </p:blipFill>
        <p:spPr>
          <a:xfrm>
            <a:off x="0" y="0"/>
            <a:ext cx="11906655" cy="56614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7A946A-066C-43B6-953C-C5088A07EB7C}"/>
              </a:ext>
            </a:extLst>
          </p:cNvPr>
          <p:cNvSpPr txBox="1"/>
          <p:nvPr/>
        </p:nvSpPr>
        <p:spPr>
          <a:xfrm>
            <a:off x="5311302" y="3429000"/>
            <a:ext cx="67169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Pagina se poate duplica.</a:t>
            </a:r>
          </a:p>
          <a:p>
            <a:endParaRPr lang="ro-RO" sz="1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Există posibilitatea de a schimba </a:t>
            </a:r>
          </a:p>
          <a:p>
            <a:r>
              <a:rPr lang="ro-RO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 de afișaj al întrebărilor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D649598-5CD1-465F-87D2-E32F42AB9BFE}"/>
              </a:ext>
            </a:extLst>
          </p:cNvPr>
          <p:cNvSpPr/>
          <p:nvPr/>
        </p:nvSpPr>
        <p:spPr>
          <a:xfrm rot="17417394" flipV="1">
            <a:off x="9253054" y="2065819"/>
            <a:ext cx="2718204" cy="266216"/>
          </a:xfrm>
          <a:prstGeom prst="rightArrow">
            <a:avLst>
              <a:gd name="adj1" fmla="val 39640"/>
              <a:gd name="adj2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rgbClr val="0000FF"/>
              </a:solidFill>
            </a:endParaRPr>
          </a:p>
        </p:txBody>
      </p:sp>
      <p:sp>
        <p:nvSpPr>
          <p:cNvPr id="6" name="Arrow: Curved Down 5">
            <a:extLst>
              <a:ext uri="{FF2B5EF4-FFF2-40B4-BE49-F238E27FC236}">
                <a16:creationId xmlns:a16="http://schemas.microsoft.com/office/drawing/2014/main" id="{8F58345D-5594-4636-87F7-DB5D82A88CF4}"/>
              </a:ext>
            </a:extLst>
          </p:cNvPr>
          <p:cNvSpPr/>
          <p:nvPr/>
        </p:nvSpPr>
        <p:spPr>
          <a:xfrm rot="16398719">
            <a:off x="4647468" y="5012126"/>
            <a:ext cx="881975" cy="395399"/>
          </a:xfrm>
          <a:prstGeom prst="curved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7F7FE-61F3-441F-BFF0-4A9A045E2866}"/>
              </a:ext>
            </a:extLst>
          </p:cNvPr>
          <p:cNvSpPr txBox="1"/>
          <p:nvPr/>
        </p:nvSpPr>
        <p:spPr>
          <a:xfrm>
            <a:off x="236697" y="2591225"/>
            <a:ext cx="5716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bifează răspunsul corect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84B4C40-62CC-4F35-B935-7D3889FA8184}"/>
              </a:ext>
            </a:extLst>
          </p:cNvPr>
          <p:cNvSpPr/>
          <p:nvPr/>
        </p:nvSpPr>
        <p:spPr>
          <a:xfrm rot="1888690" flipV="1">
            <a:off x="1570881" y="3366323"/>
            <a:ext cx="1211402" cy="307065"/>
          </a:xfrm>
          <a:prstGeom prst="rightArrow">
            <a:avLst>
              <a:gd name="adj1" fmla="val 39640"/>
              <a:gd name="adj2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342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C50C6EE-5B7B-4AFA-8B6D-BC06887C77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883" b="5793"/>
          <a:stretch/>
        </p:blipFill>
        <p:spPr>
          <a:xfrm>
            <a:off x="-1376" y="214008"/>
            <a:ext cx="11804268" cy="53307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0F7F2C-806C-4490-B20B-26A5BEC47230}"/>
              </a:ext>
            </a:extLst>
          </p:cNvPr>
          <p:cNvSpPr txBox="1"/>
          <p:nvPr/>
        </p:nvSpPr>
        <p:spPr>
          <a:xfrm>
            <a:off x="1692613" y="2044005"/>
            <a:ext cx="46692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 În varianta FREE aveți dreptul la 5 întrebări / set!!!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972A763-50F3-491D-9808-9431C514EC5F}"/>
              </a:ext>
            </a:extLst>
          </p:cNvPr>
          <p:cNvSpPr/>
          <p:nvPr/>
        </p:nvSpPr>
        <p:spPr>
          <a:xfrm rot="8409651" flipV="1">
            <a:off x="1235871" y="3547468"/>
            <a:ext cx="1211402" cy="393622"/>
          </a:xfrm>
          <a:prstGeom prst="rightArrow">
            <a:avLst>
              <a:gd name="adj1" fmla="val 3964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311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95E983-B852-4FF6-8B72-BC25BA473B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98" b="15959"/>
          <a:stretch/>
        </p:blipFill>
        <p:spPr>
          <a:xfrm>
            <a:off x="0" y="157317"/>
            <a:ext cx="11789923" cy="57607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62F260-B595-45D0-B782-56A115C1BC19}"/>
              </a:ext>
            </a:extLst>
          </p:cNvPr>
          <p:cNvSpPr txBox="1"/>
          <p:nvPr/>
        </p:nvSpPr>
        <p:spPr>
          <a:xfrm>
            <a:off x="5311302" y="4533089"/>
            <a:ext cx="679865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Setul de întrebări se salvează automat.</a:t>
            </a:r>
          </a:p>
          <a:p>
            <a:r>
              <a:rPr lang="ro-RO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închide pagina cu întrebările și </a:t>
            </a:r>
          </a:p>
          <a:p>
            <a:r>
              <a:rPr lang="ro-RO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revine la </a:t>
            </a:r>
            <a:r>
              <a:rPr lang="ro-RO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pagina inițială.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1672C60-87BA-4F49-91A9-03E5E765B8CF}"/>
              </a:ext>
            </a:extLst>
          </p:cNvPr>
          <p:cNvSpPr/>
          <p:nvPr/>
        </p:nvSpPr>
        <p:spPr>
          <a:xfrm rot="13940787" flipV="1">
            <a:off x="32157" y="2911752"/>
            <a:ext cx="6568281" cy="473798"/>
          </a:xfrm>
          <a:prstGeom prst="rightArrow">
            <a:avLst>
              <a:gd name="adj1" fmla="val 3964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265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2E2539-0A2E-40DF-A105-6C31B9A0B6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96" b="8065"/>
          <a:stretch/>
        </p:blipFill>
        <p:spPr>
          <a:xfrm>
            <a:off x="0" y="-13873"/>
            <a:ext cx="12192000" cy="548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4F43FF-70BC-4F03-8E8E-8831D54DB342}"/>
              </a:ext>
            </a:extLst>
          </p:cNvPr>
          <p:cNvSpPr txBox="1"/>
          <p:nvPr/>
        </p:nvSpPr>
        <p:spPr>
          <a:xfrm>
            <a:off x="1643864" y="2894690"/>
            <a:ext cx="82783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DESCĂRCAREA DE CARDURI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137E855-1065-4C69-8EE7-E7B6D7A7A27F}"/>
              </a:ext>
            </a:extLst>
          </p:cNvPr>
          <p:cNvSpPr/>
          <p:nvPr/>
        </p:nvSpPr>
        <p:spPr>
          <a:xfrm rot="685122" flipV="1">
            <a:off x="6126387" y="3684405"/>
            <a:ext cx="2319581" cy="538880"/>
          </a:xfrm>
          <a:prstGeom prst="rightArrow">
            <a:avLst>
              <a:gd name="adj1" fmla="val 39640"/>
              <a:gd name="adj2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860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94DF4B-D9E5-42B3-88CC-84BC36C8C4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0" t="20955" r="9042" b="8089"/>
          <a:stretch/>
        </p:blipFill>
        <p:spPr>
          <a:xfrm>
            <a:off x="155643" y="252919"/>
            <a:ext cx="10622604" cy="48638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262594-D128-41E0-BDF3-B5E4581A6B7A}"/>
              </a:ext>
            </a:extLst>
          </p:cNvPr>
          <p:cNvSpPr txBox="1"/>
          <p:nvPr/>
        </p:nvSpPr>
        <p:spPr>
          <a:xfrm>
            <a:off x="2324800" y="3176081"/>
            <a:ext cx="85119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PRINTAREA CARDURILOR</a:t>
            </a:r>
          </a:p>
          <a:p>
            <a:r>
              <a:rPr lang="ro-RO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(ÎN FUNCȚIE DE NUMĂRUL DE ELEVI</a:t>
            </a:r>
          </a:p>
          <a:p>
            <a:r>
              <a:rPr lang="ro-RO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 CLASĂ)</a:t>
            </a:r>
          </a:p>
        </p:txBody>
      </p:sp>
    </p:spTree>
    <p:extLst>
      <p:ext uri="{BB962C8B-B14F-4D97-AF65-F5344CB8AC3E}">
        <p14:creationId xmlns:p14="http://schemas.microsoft.com/office/powerpoint/2010/main" val="2886397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6D2B8E-E8DD-49F2-9BF6-C38FA03A73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2046" r="-5304" b="-1"/>
          <a:stretch/>
        </p:blipFill>
        <p:spPr>
          <a:xfrm>
            <a:off x="223717" y="6297"/>
            <a:ext cx="2430259" cy="52334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8578DB-BA7C-45B0-A081-CEF65899E626}"/>
              </a:ext>
            </a:extLst>
          </p:cNvPr>
          <p:cNvSpPr txBox="1"/>
          <p:nvPr/>
        </p:nvSpPr>
        <p:spPr>
          <a:xfrm>
            <a:off x="2653976" y="464060"/>
            <a:ext cx="92284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DESCĂRCAREA PE TELEFON </a:t>
            </a:r>
          </a:p>
          <a:p>
            <a:r>
              <a:rPr lang="ro-RO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APLICAȚIEI ”PLICKERS” (folosind Magazin Play)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1D79C9-54DC-4CDE-B57F-E2C96DB27A85}"/>
              </a:ext>
            </a:extLst>
          </p:cNvPr>
          <p:cNvSpPr txBox="1"/>
          <p:nvPr/>
        </p:nvSpPr>
        <p:spPr>
          <a:xfrm>
            <a:off x="2906895" y="3230147"/>
            <a:ext cx="75969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!!!Conectarea la aplicație se face </a:t>
            </a:r>
          </a:p>
          <a:p>
            <a:r>
              <a:rPr lang="ro-RO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utilizând același cont !!!</a:t>
            </a:r>
          </a:p>
        </p:txBody>
      </p:sp>
    </p:spTree>
    <p:extLst>
      <p:ext uri="{BB962C8B-B14F-4D97-AF65-F5344CB8AC3E}">
        <p14:creationId xmlns:p14="http://schemas.microsoft.com/office/powerpoint/2010/main" val="2095379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C11BB3-AF0A-487E-8D65-4A5F48D0BD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99" r="1223" b="7780"/>
          <a:stretch/>
        </p:blipFill>
        <p:spPr>
          <a:xfrm>
            <a:off x="0" y="194554"/>
            <a:ext cx="12042843" cy="53891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0777B7-0434-4EDB-955F-F30923DB9C21}"/>
              </a:ext>
            </a:extLst>
          </p:cNvPr>
          <p:cNvSpPr txBox="1"/>
          <p:nvPr/>
        </p:nvSpPr>
        <p:spPr>
          <a:xfrm>
            <a:off x="4792494" y="4533089"/>
            <a:ext cx="69044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Editarea numărului cardurilor </a:t>
            </a:r>
          </a:p>
          <a:p>
            <a:r>
              <a:rPr lang="ro-RO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 fiecare elev.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FD6DB20-D993-4E98-A0E8-F62182CBDA14}"/>
              </a:ext>
            </a:extLst>
          </p:cNvPr>
          <p:cNvSpPr/>
          <p:nvPr/>
        </p:nvSpPr>
        <p:spPr>
          <a:xfrm rot="17980341" flipV="1">
            <a:off x="8379520" y="4118207"/>
            <a:ext cx="758508" cy="338083"/>
          </a:xfrm>
          <a:prstGeom prst="rightArrow">
            <a:avLst>
              <a:gd name="adj1" fmla="val 39640"/>
              <a:gd name="adj2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113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7B788E-402E-4DF8-B09F-E843B59BBC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12180" r="-1" b="14309"/>
          <a:stretch/>
        </p:blipFill>
        <p:spPr>
          <a:xfrm>
            <a:off x="0" y="0"/>
            <a:ext cx="11731557" cy="523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51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91FE75-48FC-43C9-81E3-BC1531071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35" r="13362" b="7565"/>
          <a:stretch/>
        </p:blipFill>
        <p:spPr>
          <a:xfrm>
            <a:off x="434355" y="103447"/>
            <a:ext cx="10562897" cy="5360276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09261D59-A992-4C2D-8044-14A0015C24BF}"/>
              </a:ext>
            </a:extLst>
          </p:cNvPr>
          <p:cNvSpPr/>
          <p:nvPr/>
        </p:nvSpPr>
        <p:spPr>
          <a:xfrm rot="14036755" flipV="1">
            <a:off x="2363780" y="788739"/>
            <a:ext cx="1211402" cy="433351"/>
          </a:xfrm>
          <a:prstGeom prst="rightArrow">
            <a:avLst>
              <a:gd name="adj1" fmla="val 39640"/>
              <a:gd name="adj2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rgbClr val="0000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216558-E6D5-4F60-A476-24170798567E}"/>
              </a:ext>
            </a:extLst>
          </p:cNvPr>
          <p:cNvSpPr txBox="1"/>
          <p:nvPr/>
        </p:nvSpPr>
        <p:spPr>
          <a:xfrm>
            <a:off x="3355608" y="1382163"/>
            <a:ext cx="7641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Scrie</a:t>
            </a:r>
            <a:r>
              <a:rPr lang="ro-RO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motorul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</a:t>
            </a:r>
            <a:r>
              <a:rPr lang="ro-RO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utare</a:t>
            </a:r>
            <a:r>
              <a:rPr lang="ro-RO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”Google”: PLICKERS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B220227-C172-4E55-B09B-7B75CC284633}"/>
              </a:ext>
            </a:extLst>
          </p:cNvPr>
          <p:cNvSpPr/>
          <p:nvPr/>
        </p:nvSpPr>
        <p:spPr>
          <a:xfrm rot="11880442">
            <a:off x="2765297" y="2186624"/>
            <a:ext cx="2276647" cy="449856"/>
          </a:xfrm>
          <a:prstGeom prst="rightArrow">
            <a:avLst>
              <a:gd name="adj1" fmla="val 39640"/>
              <a:gd name="adj2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DD2389-F5AB-4E17-A04A-26A70258DD2D}"/>
              </a:ext>
            </a:extLst>
          </p:cNvPr>
          <p:cNvSpPr txBox="1"/>
          <p:nvPr/>
        </p:nvSpPr>
        <p:spPr>
          <a:xfrm>
            <a:off x="4880232" y="2790484"/>
            <a:ext cx="3724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Dați click pe primul site</a:t>
            </a:r>
          </a:p>
        </p:txBody>
      </p:sp>
    </p:spTree>
    <p:extLst>
      <p:ext uri="{BB962C8B-B14F-4D97-AF65-F5344CB8AC3E}">
        <p14:creationId xmlns:p14="http://schemas.microsoft.com/office/powerpoint/2010/main" val="3001403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C11BB3-AF0A-487E-8D65-4A5F48D0BD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99" r="1223" b="7780"/>
          <a:stretch/>
        </p:blipFill>
        <p:spPr>
          <a:xfrm>
            <a:off x="0" y="194554"/>
            <a:ext cx="7227877" cy="32344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0777B7-0434-4EDB-955F-F30923DB9C21}"/>
              </a:ext>
            </a:extLst>
          </p:cNvPr>
          <p:cNvSpPr txBox="1"/>
          <p:nvPr/>
        </p:nvSpPr>
        <p:spPr>
          <a:xfrm>
            <a:off x="1007166" y="2957206"/>
            <a:ext cx="41873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Lista finală a elevilor cu </a:t>
            </a:r>
          </a:p>
          <a:p>
            <a:r>
              <a:rPr lang="ro-RO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numerele corespunzătoare.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FD6DB20-D993-4E98-A0E8-F62182CBDA14}"/>
              </a:ext>
            </a:extLst>
          </p:cNvPr>
          <p:cNvSpPr/>
          <p:nvPr/>
        </p:nvSpPr>
        <p:spPr>
          <a:xfrm rot="17980341" flipV="1">
            <a:off x="4518103" y="2629434"/>
            <a:ext cx="548783" cy="171598"/>
          </a:xfrm>
          <a:prstGeom prst="rightArrow">
            <a:avLst>
              <a:gd name="adj1" fmla="val 39640"/>
              <a:gd name="adj2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rgbClr val="0000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D11712-E5B7-4B91-98A5-8BF368AE2C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464" r="3457" b="31906"/>
          <a:stretch/>
        </p:blipFill>
        <p:spPr>
          <a:xfrm>
            <a:off x="5190449" y="2767730"/>
            <a:ext cx="6299855" cy="2040945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2C970488-EAAA-4AD1-B52E-864C232B2E27}"/>
              </a:ext>
            </a:extLst>
          </p:cNvPr>
          <p:cNvSpPr/>
          <p:nvPr/>
        </p:nvSpPr>
        <p:spPr>
          <a:xfrm rot="856617" flipV="1">
            <a:off x="4965401" y="3820147"/>
            <a:ext cx="1687415" cy="414158"/>
          </a:xfrm>
          <a:prstGeom prst="rightArrow">
            <a:avLst>
              <a:gd name="adj1" fmla="val 39640"/>
              <a:gd name="adj2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625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1D359-D41E-44DE-8400-6A37C0E2A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7811"/>
            <a:ext cx="11478638" cy="3311189"/>
          </a:xfrm>
        </p:spPr>
        <p:txBody>
          <a:bodyPr>
            <a:normAutofit/>
          </a:bodyPr>
          <a:lstStyle/>
          <a:p>
            <a:pPr algn="just"/>
            <a:r>
              <a:rPr lang="ro-RO" sz="3200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Pentru a putea fi folosită aplicația Plickers este necesar ca telefonul profesorului și calculatorul din clasă să fie conectate simultan la același cont Plickers.</a:t>
            </a:r>
          </a:p>
          <a:p>
            <a:pPr algn="just"/>
            <a:r>
              <a:rPr lang="ro-RO" sz="3200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Jocul se lansează direct de pe telefon și va apărea pe  calculator</a:t>
            </a:r>
            <a:endParaRPr lang="ro-RO" sz="3200" dirty="0">
              <a:solidFill>
                <a:srgbClr val="0000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3E79C6-209E-4BFD-88DC-FBF7CDAC2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125" y="2686637"/>
            <a:ext cx="1711662" cy="38036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A90171-3C02-4E93-9307-C49A0215A2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599" r="1223" b="15444"/>
          <a:stretch/>
        </p:blipFill>
        <p:spPr>
          <a:xfrm>
            <a:off x="4134360" y="2686637"/>
            <a:ext cx="7370218" cy="29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32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8B8053-9B92-4E10-9BEA-05126EC43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59306">
            <a:off x="136926" y="1131544"/>
            <a:ext cx="6239501" cy="3077247"/>
          </a:xfrm>
          <a:prstGeom prst="rect">
            <a:avLst/>
          </a:prstGeom>
        </p:spPr>
      </p:pic>
      <p:pic>
        <p:nvPicPr>
          <p:cNvPr id="7" name="Picture 2" descr="G:\001ERASMUS PROJECT SLOVACIA\VIZIBILITATE E+\EU flag-Erasmus+_vect_POS.jpg">
            <a:extLst>
              <a:ext uri="{FF2B5EF4-FFF2-40B4-BE49-F238E27FC236}">
                <a16:creationId xmlns:a16="http://schemas.microsoft.com/office/drawing/2014/main" id="{BC1DCCAF-D362-4923-A9C5-36F4329B4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95329">
            <a:off x="147617" y="407418"/>
            <a:ext cx="3524173" cy="1006650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58E15E-4865-464D-925C-3911FF425F9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5401">
            <a:off x="4845231" y="250528"/>
            <a:ext cx="978469" cy="94432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293FFD5-349A-4F2D-8171-3EFE244B0EFF}"/>
              </a:ext>
            </a:extLst>
          </p:cNvPr>
          <p:cNvSpPr txBox="1">
            <a:spLocks/>
          </p:cNvSpPr>
          <p:nvPr/>
        </p:nvSpPr>
        <p:spPr>
          <a:xfrm>
            <a:off x="5651966" y="105171"/>
            <a:ext cx="5334000" cy="114396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Centrul Școlar pentru Educație Incluzivă ”Alexandru Roșca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”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Lugoj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5B2851-5FC1-488C-B0AC-6B5D94BC91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61" r="3276"/>
          <a:stretch/>
        </p:blipFill>
        <p:spPr>
          <a:xfrm>
            <a:off x="0" y="4509914"/>
            <a:ext cx="11792607" cy="23480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0B2EA1-D495-4AD4-AACE-D2DD931EB1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149157">
            <a:off x="-407537" y="1822360"/>
            <a:ext cx="11484002" cy="2766528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ro-RO" sz="6000" b="1" cap="none" dirty="0">
                <a:ln w="22225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46000">
                      <a:schemeClr val="accent1">
                        <a:lumMod val="95000"/>
                        <a:lumOff val="5000"/>
                      </a:schemeClr>
                    </a:gs>
                    <a:gs pos="100000">
                      <a:schemeClr val="accent1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UI Semibold" panose="020B0702040204020203" pitchFamily="34" charset="0"/>
                <a:ea typeface="Yu Gothic Medium" panose="020B0500000000000000" pitchFamily="34" charset="-128"/>
                <a:cs typeface="Segoe UI Semibold" panose="020B0702040204020203" pitchFamily="34" charset="0"/>
              </a:rPr>
              <a:t>MULT SUCCES </a:t>
            </a:r>
            <a:br>
              <a:rPr lang="ro-RO" sz="4800" b="1" cap="none" dirty="0">
                <a:ln w="22225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46000">
                      <a:schemeClr val="accent1">
                        <a:lumMod val="95000"/>
                        <a:lumOff val="5000"/>
                      </a:schemeClr>
                    </a:gs>
                    <a:gs pos="100000">
                      <a:schemeClr val="accent1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UI Semibold" panose="020B0702040204020203" pitchFamily="34" charset="0"/>
                <a:ea typeface="Yu Gothic Medium" panose="020B0500000000000000" pitchFamily="34" charset="-128"/>
                <a:cs typeface="Segoe UI Semibold" panose="020B0702040204020203" pitchFamily="34" charset="0"/>
              </a:rPr>
            </a:br>
            <a:r>
              <a:rPr lang="ro-RO" sz="4800" b="1" cap="none" dirty="0">
                <a:ln w="22225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46000">
                      <a:schemeClr val="accent1">
                        <a:lumMod val="95000"/>
                        <a:lumOff val="5000"/>
                      </a:schemeClr>
                    </a:gs>
                    <a:gs pos="100000">
                      <a:schemeClr val="accent1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UI Semibold" panose="020B0702040204020203" pitchFamily="34" charset="0"/>
                <a:ea typeface="Yu Gothic Medium" panose="020B0500000000000000" pitchFamily="34" charset="-128"/>
                <a:cs typeface="Segoe UI Semibold" panose="020B0702040204020203" pitchFamily="34" charset="0"/>
              </a:rPr>
              <a:t>ÎN UTILIZAREA APLICAȚIEI ”PLICKERS”!</a:t>
            </a:r>
          </a:p>
        </p:txBody>
      </p:sp>
    </p:spTree>
    <p:extLst>
      <p:ext uri="{BB962C8B-B14F-4D97-AF65-F5344CB8AC3E}">
        <p14:creationId xmlns:p14="http://schemas.microsoft.com/office/powerpoint/2010/main" val="1336852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1C37CD8-4477-473A-847D-6A9F130970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5" t="14204" r="1250" b="4868"/>
          <a:stretch/>
        </p:blipFill>
        <p:spPr>
          <a:xfrm>
            <a:off x="750943" y="274943"/>
            <a:ext cx="10455321" cy="5192001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43157A1C-1F0C-4EFF-924F-771B11BEE38B}"/>
              </a:ext>
            </a:extLst>
          </p:cNvPr>
          <p:cNvSpPr/>
          <p:nvPr/>
        </p:nvSpPr>
        <p:spPr>
          <a:xfrm rot="14036755" flipV="1">
            <a:off x="8467805" y="737378"/>
            <a:ext cx="346772" cy="308068"/>
          </a:xfrm>
          <a:prstGeom prst="rightArrow">
            <a:avLst>
              <a:gd name="adj1" fmla="val 39640"/>
              <a:gd name="adj2" fmla="val 50000"/>
            </a:avLst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rgbClr val="0000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8816CD-912E-49E3-AC64-56DFBDF6FF71}"/>
              </a:ext>
            </a:extLst>
          </p:cNvPr>
          <p:cNvSpPr txBox="1"/>
          <p:nvPr/>
        </p:nvSpPr>
        <p:spPr>
          <a:xfrm>
            <a:off x="6373175" y="939212"/>
            <a:ext cx="4633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Apăsați ”Sign in” (conectare) </a:t>
            </a:r>
          </a:p>
        </p:txBody>
      </p:sp>
    </p:spTree>
    <p:extLst>
      <p:ext uri="{BB962C8B-B14F-4D97-AF65-F5344CB8AC3E}">
        <p14:creationId xmlns:p14="http://schemas.microsoft.com/office/powerpoint/2010/main" val="2316219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0AC51E-66CF-41FD-9519-6378EC4D8D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38" t="17311" r="3473" b="7759"/>
          <a:stretch/>
        </p:blipFill>
        <p:spPr>
          <a:xfrm>
            <a:off x="233461" y="374568"/>
            <a:ext cx="8923143" cy="51362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732EAF-CAC0-4C02-89CF-F07DA6C51495}"/>
              </a:ext>
            </a:extLst>
          </p:cNvPr>
          <p:cNvSpPr txBox="1"/>
          <p:nvPr/>
        </p:nvSpPr>
        <p:spPr>
          <a:xfrm>
            <a:off x="5058749" y="1511219"/>
            <a:ext cx="73342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Conectarea se poate face:</a:t>
            </a:r>
          </a:p>
          <a:p>
            <a:pPr marL="342900" indent="-342900">
              <a:buFontTx/>
              <a:buChar char="-"/>
            </a:pPr>
            <a:r>
              <a:rPr lang="ro-RO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folosind contul Google personal / </a:t>
            </a:r>
          </a:p>
          <a:p>
            <a:r>
              <a:rPr lang="ro-RO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serviciu (recomandat contul Google </a:t>
            </a:r>
          </a:p>
          <a:p>
            <a:r>
              <a:rPr lang="ro-RO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existent pe telefon),</a:t>
            </a:r>
          </a:p>
          <a:p>
            <a:endParaRPr lang="ro-RO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prin crearea unui cont nou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739B40A-B16A-4148-ADBF-E60BF20522A4}"/>
              </a:ext>
            </a:extLst>
          </p:cNvPr>
          <p:cNvSpPr/>
          <p:nvPr/>
        </p:nvSpPr>
        <p:spPr>
          <a:xfrm rot="13473331" flipV="1">
            <a:off x="4337861" y="2023346"/>
            <a:ext cx="847361" cy="402646"/>
          </a:xfrm>
          <a:prstGeom prst="rightArrow">
            <a:avLst>
              <a:gd name="adj1" fmla="val 39640"/>
              <a:gd name="adj2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rgbClr val="0000FF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6D4E546-D1D4-4382-A148-66005CC6F7DD}"/>
              </a:ext>
            </a:extLst>
          </p:cNvPr>
          <p:cNvSpPr/>
          <p:nvPr/>
        </p:nvSpPr>
        <p:spPr>
          <a:xfrm rot="7669896" flipV="1">
            <a:off x="3674155" y="4253406"/>
            <a:ext cx="1795732" cy="288437"/>
          </a:xfrm>
          <a:prstGeom prst="rightArrow">
            <a:avLst>
              <a:gd name="adj1" fmla="val 39640"/>
              <a:gd name="adj2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rgbClr val="0000F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C8516E-0736-47F9-9E40-1EC250B0B4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97" t="13315" r="27074" b="8916"/>
          <a:stretch/>
        </p:blipFill>
        <p:spPr>
          <a:xfrm>
            <a:off x="7687727" y="3873447"/>
            <a:ext cx="2937753" cy="2674401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0A0DBDFF-BD75-4F23-8273-53DA3D64E04B}"/>
              </a:ext>
            </a:extLst>
          </p:cNvPr>
          <p:cNvSpPr/>
          <p:nvPr/>
        </p:nvSpPr>
        <p:spPr>
          <a:xfrm rot="385841" flipV="1">
            <a:off x="5626135" y="5291333"/>
            <a:ext cx="2389172" cy="438877"/>
          </a:xfrm>
          <a:prstGeom prst="rightArrow">
            <a:avLst>
              <a:gd name="adj1" fmla="val 39640"/>
              <a:gd name="adj2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756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35ED52-091E-42F3-B346-3E59912198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883" r="2500" b="6929"/>
          <a:stretch/>
        </p:blipFill>
        <p:spPr>
          <a:xfrm>
            <a:off x="0" y="603116"/>
            <a:ext cx="11887200" cy="54280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494DB3-A8A3-4711-B2FD-060D26B86052}"/>
              </a:ext>
            </a:extLst>
          </p:cNvPr>
          <p:cNvSpPr txBox="1"/>
          <p:nvPr/>
        </p:nvSpPr>
        <p:spPr>
          <a:xfrm>
            <a:off x="6485" y="3730476"/>
            <a:ext cx="89225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4800" b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CREAREA UNEI CLASE NOI  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5AAFA74-7C1C-45EE-ACAB-B112AE512550}"/>
              </a:ext>
            </a:extLst>
          </p:cNvPr>
          <p:cNvSpPr/>
          <p:nvPr/>
        </p:nvSpPr>
        <p:spPr>
          <a:xfrm rot="12869640" flipV="1">
            <a:off x="1142441" y="3272317"/>
            <a:ext cx="1287822" cy="313364"/>
          </a:xfrm>
          <a:prstGeom prst="rightArrow">
            <a:avLst>
              <a:gd name="adj1" fmla="val 39640"/>
              <a:gd name="adj2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257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D48ECF6-02F9-490A-83DD-3AF1D13247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5" t="13884" r="2021" b="8348"/>
          <a:stretch/>
        </p:blipFill>
        <p:spPr>
          <a:xfrm>
            <a:off x="211023" y="328859"/>
            <a:ext cx="11319495" cy="51520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565BFA-995C-4358-B9BC-B18042EDFD15}"/>
              </a:ext>
            </a:extLst>
          </p:cNvPr>
          <p:cNvSpPr txBox="1"/>
          <p:nvPr/>
        </p:nvSpPr>
        <p:spPr>
          <a:xfrm>
            <a:off x="1437763" y="3012921"/>
            <a:ext cx="4997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poate crea o clasă nouă </a:t>
            </a:r>
          </a:p>
        </p:txBody>
      </p:sp>
      <p:sp>
        <p:nvSpPr>
          <p:cNvPr id="7" name="Arrow: Curved Down 6">
            <a:extLst>
              <a:ext uri="{FF2B5EF4-FFF2-40B4-BE49-F238E27FC236}">
                <a16:creationId xmlns:a16="http://schemas.microsoft.com/office/drawing/2014/main" id="{5CEC9630-5F6E-4081-A726-834C1E670F3F}"/>
              </a:ext>
            </a:extLst>
          </p:cNvPr>
          <p:cNvSpPr/>
          <p:nvPr/>
        </p:nvSpPr>
        <p:spPr>
          <a:xfrm rot="18316842">
            <a:off x="1796954" y="2160090"/>
            <a:ext cx="1420238" cy="680936"/>
          </a:xfrm>
          <a:prstGeom prst="curved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8" name="Arrow: Curved Up 7">
            <a:extLst>
              <a:ext uri="{FF2B5EF4-FFF2-40B4-BE49-F238E27FC236}">
                <a16:creationId xmlns:a16="http://schemas.microsoft.com/office/drawing/2014/main" id="{DD2FE9D4-8771-4E8F-A854-D92431B30171}"/>
              </a:ext>
            </a:extLst>
          </p:cNvPr>
          <p:cNvSpPr/>
          <p:nvPr/>
        </p:nvSpPr>
        <p:spPr>
          <a:xfrm rot="13712501">
            <a:off x="8255707" y="1314221"/>
            <a:ext cx="2597801" cy="1171803"/>
          </a:xfrm>
          <a:prstGeom prst="curvedUpArrow">
            <a:avLst>
              <a:gd name="adj1" fmla="val 19264"/>
              <a:gd name="adj2" fmla="val 69559"/>
              <a:gd name="adj3" fmla="val 38326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D3D035-0591-4CC9-9CA4-9003D2A43F6A}"/>
              </a:ext>
            </a:extLst>
          </p:cNvPr>
          <p:cNvSpPr txBox="1"/>
          <p:nvPr/>
        </p:nvSpPr>
        <p:spPr>
          <a:xfrm>
            <a:off x="7661897" y="2751311"/>
            <a:ext cx="36234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o-RO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o-RO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poate importa clasa din Google Classroom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CFF827-A75C-4075-BE25-C22282723137}"/>
              </a:ext>
            </a:extLst>
          </p:cNvPr>
          <p:cNvSpPr txBox="1"/>
          <p:nvPr/>
        </p:nvSpPr>
        <p:spPr>
          <a:xfrm>
            <a:off x="6504144" y="3012921"/>
            <a:ext cx="1157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SAU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6989CB-4651-4005-97CB-F9CBF522AF1F}"/>
              </a:ext>
            </a:extLst>
          </p:cNvPr>
          <p:cNvSpPr txBox="1"/>
          <p:nvPr/>
        </p:nvSpPr>
        <p:spPr>
          <a:xfrm>
            <a:off x="457114" y="4812230"/>
            <a:ext cx="4453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După apăsați enter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AF4E109-DDC5-4741-9C87-549A883C50F1}"/>
              </a:ext>
            </a:extLst>
          </p:cNvPr>
          <p:cNvSpPr/>
          <p:nvPr/>
        </p:nvSpPr>
        <p:spPr>
          <a:xfrm rot="20172559" flipV="1">
            <a:off x="3723391" y="4468296"/>
            <a:ext cx="1093069" cy="392712"/>
          </a:xfrm>
          <a:prstGeom prst="rightArrow">
            <a:avLst>
              <a:gd name="adj1" fmla="val 39640"/>
              <a:gd name="adj2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033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C905BC9-F6C7-4F93-BD2D-F0696597D6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15" r="2500" b="7498"/>
          <a:stretch/>
        </p:blipFill>
        <p:spPr>
          <a:xfrm>
            <a:off x="0" y="0"/>
            <a:ext cx="11887200" cy="54280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237B5C-AE8B-425F-B086-FB00EDAEB21D}"/>
              </a:ext>
            </a:extLst>
          </p:cNvPr>
          <p:cNvSpPr txBox="1"/>
          <p:nvPr/>
        </p:nvSpPr>
        <p:spPr>
          <a:xfrm>
            <a:off x="-107115" y="3828545"/>
            <a:ext cx="75123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ADĂUGAREA ELEVILOR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5C57F9D-72F4-435B-9797-91A382CED23C}"/>
              </a:ext>
            </a:extLst>
          </p:cNvPr>
          <p:cNvSpPr/>
          <p:nvPr/>
        </p:nvSpPr>
        <p:spPr>
          <a:xfrm rot="12276840" flipV="1">
            <a:off x="4374823" y="3086066"/>
            <a:ext cx="1211402" cy="610846"/>
          </a:xfrm>
          <a:prstGeom prst="rightArrow">
            <a:avLst>
              <a:gd name="adj1" fmla="val 39640"/>
              <a:gd name="adj2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860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270822-F611-4147-8D54-C5D81DAB25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80" r="9522" b="8348"/>
          <a:stretch/>
        </p:blipFill>
        <p:spPr>
          <a:xfrm>
            <a:off x="0" y="1"/>
            <a:ext cx="7761215" cy="38326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EFF47A-50DC-428E-84A3-BDB80AFD54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3" t="14168" r="10958" b="6645"/>
          <a:stretch/>
        </p:blipFill>
        <p:spPr>
          <a:xfrm>
            <a:off x="5595760" y="1770192"/>
            <a:ext cx="6580680" cy="33937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7BDAB9-1814-4D06-A772-359C54305387}"/>
              </a:ext>
            </a:extLst>
          </p:cNvPr>
          <p:cNvSpPr txBox="1"/>
          <p:nvPr/>
        </p:nvSpPr>
        <p:spPr>
          <a:xfrm>
            <a:off x="0" y="3832699"/>
            <a:ext cx="5511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Introduceți numele elevilor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91F68D0-E025-423F-8514-204017298F32}"/>
              </a:ext>
            </a:extLst>
          </p:cNvPr>
          <p:cNvSpPr/>
          <p:nvPr/>
        </p:nvSpPr>
        <p:spPr>
          <a:xfrm rot="17980341" flipV="1">
            <a:off x="588585" y="2724970"/>
            <a:ext cx="2016970" cy="377444"/>
          </a:xfrm>
          <a:prstGeom prst="rightArrow">
            <a:avLst>
              <a:gd name="adj1" fmla="val 39640"/>
              <a:gd name="adj2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rgbClr val="0000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3C9F4-4E2B-4B4A-A9A3-8D63A52B5B32}"/>
              </a:ext>
            </a:extLst>
          </p:cNvPr>
          <p:cNvSpPr txBox="1"/>
          <p:nvPr/>
        </p:nvSpPr>
        <p:spPr>
          <a:xfrm>
            <a:off x="1128408" y="5022182"/>
            <a:ext cx="6040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Apoi finalizați operațiunea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386220C-0FDB-4C63-9C6B-0B5AD9842D78}"/>
              </a:ext>
            </a:extLst>
          </p:cNvPr>
          <p:cNvSpPr/>
          <p:nvPr/>
        </p:nvSpPr>
        <p:spPr>
          <a:xfrm rot="20232758" flipV="1">
            <a:off x="7223155" y="4977132"/>
            <a:ext cx="1260855" cy="531885"/>
          </a:xfrm>
          <a:prstGeom prst="rightArrow">
            <a:avLst>
              <a:gd name="adj1" fmla="val 39640"/>
              <a:gd name="adj2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79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431108-2BBA-4E00-80C3-A7D7CA963F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96" r="2181" b="3674"/>
          <a:stretch/>
        </p:blipFill>
        <p:spPr>
          <a:xfrm>
            <a:off x="0" y="253565"/>
            <a:ext cx="11926111" cy="57873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36168B-2691-4AC9-A21A-6F0F58B27367}"/>
              </a:ext>
            </a:extLst>
          </p:cNvPr>
          <p:cNvSpPr txBox="1"/>
          <p:nvPr/>
        </p:nvSpPr>
        <p:spPr>
          <a:xfrm>
            <a:off x="460442" y="4186283"/>
            <a:ext cx="73769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CREAREA SETULUI DE </a:t>
            </a:r>
          </a:p>
          <a:p>
            <a:pPr algn="ctr"/>
            <a:r>
              <a:rPr lang="ro-RO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ÎNTREBĂRI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67E5D52-6C2F-45E4-A346-6E8CB34149E5}"/>
              </a:ext>
            </a:extLst>
          </p:cNvPr>
          <p:cNvSpPr/>
          <p:nvPr/>
        </p:nvSpPr>
        <p:spPr>
          <a:xfrm rot="14631521" flipV="1">
            <a:off x="168421" y="2533301"/>
            <a:ext cx="3477437" cy="329337"/>
          </a:xfrm>
          <a:prstGeom prst="rightArrow">
            <a:avLst>
              <a:gd name="adj1" fmla="val 39640"/>
              <a:gd name="adj2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2800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188</TotalTime>
  <Words>304</Words>
  <Application>Microsoft Office PowerPoint</Application>
  <PresentationFormat>Widescreen</PresentationFormat>
  <Paragraphs>53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Rounded MT Bold</vt:lpstr>
      <vt:lpstr>Baskerville Old Face</vt:lpstr>
      <vt:lpstr>Impact</vt:lpstr>
      <vt:lpstr>Segoe UI Semibold</vt:lpstr>
      <vt:lpstr>Main 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 SUCCES  ÎN UTILIZAREA APLICAȚIEI ”PLICKERS”!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PLICKERS</dc:title>
  <dc:creator>Toshiba</dc:creator>
  <cp:lastModifiedBy>Toshiba</cp:lastModifiedBy>
  <cp:revision>5</cp:revision>
  <dcterms:created xsi:type="dcterms:W3CDTF">2022-03-17T17:28:39Z</dcterms:created>
  <dcterms:modified xsi:type="dcterms:W3CDTF">2022-03-19T23:04:01Z</dcterms:modified>
</cp:coreProperties>
</file>