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72" r:id="rId5"/>
    <p:sldId id="270" r:id="rId6"/>
    <p:sldId id="271" r:id="rId7"/>
    <p:sldId id="273" r:id="rId8"/>
    <p:sldId id="269" r:id="rId9"/>
    <p:sldId id="265" r:id="rId10"/>
    <p:sldId id="267" r:id="rId11"/>
    <p:sldId id="266" r:id="rId12"/>
    <p:sldId id="279" r:id="rId13"/>
    <p:sldId id="264" r:id="rId14"/>
    <p:sldId id="263" r:id="rId15"/>
    <p:sldId id="262" r:id="rId16"/>
    <p:sldId id="259" r:id="rId17"/>
    <p:sldId id="260" r:id="rId18"/>
    <p:sldId id="258" r:id="rId19"/>
    <p:sldId id="280" r:id="rId20"/>
    <p:sldId id="281" r:id="rId21"/>
    <p:sldId id="282" r:id="rId22"/>
    <p:sldId id="257" r:id="rId23"/>
    <p:sldId id="284" r:id="rId24"/>
    <p:sldId id="285" r:id="rId25"/>
    <p:sldId id="276" r:id="rId26"/>
    <p:sldId id="275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7F1F-D45A-42E7-BBE1-09F614961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BCB69-38E9-4BE2-B2C6-C5DCA2F8B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FBF7-5C8E-4747-93D8-E76B7CED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62CB-5ABF-4173-AC47-AF3D84A5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43471-BEE4-41BB-9D1D-5FAFA702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591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7902-3952-4B5B-814C-C300B377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AD619-7BD3-447C-ABE9-9BF05A4D7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3C858-6E2D-4DAC-8AB3-E0E8F25E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F7F04-181B-4FBA-84BC-2727452F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ACEB3-115F-474C-BEAC-99B2D54B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30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872E4-B2E1-42AD-8390-639146A8B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CD76-33A5-4F3B-81BA-0322DDAD9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4D3DF-2B37-4F74-8C6B-BDF4ED67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CF336-E413-4852-8219-4E9A1AC8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B597E-3E63-4812-90F4-B4496C9C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305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71BF-1FFF-445A-945A-7129D2CB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B0A4-D4B9-4372-B9F6-6C22C5791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C5B45-CCF6-4A85-92AA-E5D05381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402C2-F88C-42FB-9F40-7729BE8D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726A9-1E2F-483B-9B31-2C5AEF9D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963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EC82-38A0-4CF8-8F2A-1C08AD6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410D-B321-4929-80F0-B6196252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8DF6F-27A0-4EF1-B622-95BBE8B6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C5A34-7C9F-4639-A7F8-C3CF7E2A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76C5D-3C04-4CC0-BDA8-2A17009D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044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0DFC-E3F7-467C-A644-8F4E741B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9584-1D93-48D7-9C9A-57B98063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C45FA-8EA0-400C-BC5D-7091CD52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B7B75-7AE0-4FD9-824A-E4D4575B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AE3C6-9F12-438D-885E-B8115486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1A70D-A8EA-4D67-86A8-9D6C6362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217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A548-09A5-4FB1-BB1E-E7527FB0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61693-1859-494E-8ECC-150404CB3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E9872-B393-4A7F-9691-C138D444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934C0-D67F-4398-BAAC-29115CE10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352A2-E812-48C3-B480-2441F837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30D80-D327-4940-8FF4-71755D3B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DE0A1-B513-45D7-A15D-537C5DA8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21CC5-124A-4465-A25B-735B99A6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597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CC2D-3F14-48AC-91CE-7F12A808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0E39E-C877-4057-B8FA-E8E93883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BE5FE-61A5-48B4-8D25-0F47A9D0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5B70E-127D-498F-93E8-84405C87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966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7B873-8892-41E3-8811-E23D7EBA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1B0EF-0581-4C06-BC1B-491FF36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2F248-79D9-4609-A116-F5B80A81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67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ACC8-5943-443F-BB0C-F8B4B655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7F2C-F315-4674-B475-A191202D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7FA90-0ADB-4D17-969B-54F6117AD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4171F-F239-4643-ADB1-9E643252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E11C-1845-4BA6-BBC7-B1DF0118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78CCE-8494-4E32-BB3F-8D2DEEB1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140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0844-7BA7-4F8E-BBD6-3340036D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029B6-F06D-4B75-8318-72B2F21F3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20E1-98B0-47E6-ADD0-FB28BCB21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E9E56-3BE5-4D49-ABF9-CB646901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72D4B-3689-443B-B400-265E9129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14876-B9DE-46F9-B20D-3C492CFB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92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1AD5F-0942-40AE-80DA-993437EF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FFD6C-7674-4A59-BDCD-18E85412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AEB05-6FFE-436B-8402-A7E9B3CEF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FFDA-CC6F-4A8F-827A-F0737EA9BE16}" type="datetimeFigureOut">
              <a:rPr lang="ro-RO" smtClean="0"/>
              <a:t>20.10.2022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5B372-28B7-491A-9570-EB6CD7B5E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65F9-6895-4C70-A8EC-792C7B041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1FBA-22F0-4562-9C40-1A0FDC96E2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26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oosechase - Current Openings">
            <a:extLst>
              <a:ext uri="{FF2B5EF4-FFF2-40B4-BE49-F238E27FC236}">
                <a16:creationId xmlns:a16="http://schemas.microsoft.com/office/drawing/2014/main" id="{A73D4BB7-7CAC-4D6E-AC49-3627678F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80" y="4081301"/>
            <a:ext cx="10905066" cy="29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oosechase – Aplicații pe Google Play">
            <a:extLst>
              <a:ext uri="{FF2B5EF4-FFF2-40B4-BE49-F238E27FC236}">
                <a16:creationId xmlns:a16="http://schemas.microsoft.com/office/drawing/2014/main" id="{28D6CAFE-FBEF-408D-9C03-D60F6434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23" y="963229"/>
            <a:ext cx="3478925" cy="34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F3A266-0777-4EB8-814C-1D5F053BCA00}"/>
              </a:ext>
            </a:extLst>
          </p:cNvPr>
          <p:cNvSpPr/>
          <p:nvPr/>
        </p:nvSpPr>
        <p:spPr>
          <a:xfrm>
            <a:off x="4739667" y="128076"/>
            <a:ext cx="94623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Centrul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o-RO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Școlar pentru Educație Incluzivă</a:t>
            </a:r>
          </a:p>
          <a:p>
            <a:pPr algn="ctr"/>
            <a:r>
              <a:rPr lang="ro-RO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”Alexandru Roșca” Lugoj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26ACB3B-7CCE-40DE-BB57-B2B17A7D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31" y="1018453"/>
            <a:ext cx="1559224" cy="1459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0DFD60-7AD9-4861-9545-0484A613E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0" y="-2"/>
            <a:ext cx="4348580" cy="1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CC1E9-6E42-463D-AF15-0EBF660E9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1" r="503" b="5256"/>
          <a:stretch/>
        </p:blipFill>
        <p:spPr>
          <a:xfrm>
            <a:off x="0" y="946226"/>
            <a:ext cx="12130677" cy="5740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E9B4B-795C-42E4-A8D7-47E40E12B29A}"/>
              </a:ext>
            </a:extLst>
          </p:cNvPr>
          <p:cNvSpPr txBox="1"/>
          <p:nvPr/>
        </p:nvSpPr>
        <p:spPr>
          <a:xfrm>
            <a:off x="61323" y="238340"/>
            <a:ext cx="6239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o-RO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MISIUNE DE TIP </a:t>
            </a:r>
            <a:r>
              <a:rPr lang="ro-RO" sz="4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1519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F973E-DB0E-459E-A1DB-FD01E03DC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869" r="626" b="6021"/>
          <a:stretch/>
        </p:blipFill>
        <p:spPr>
          <a:xfrm>
            <a:off x="76200" y="1021497"/>
            <a:ext cx="12115800" cy="5833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EA8FE1-CCD7-4BB7-9ED5-6CE2CE531DC5}"/>
              </a:ext>
            </a:extLst>
          </p:cNvPr>
          <p:cNvSpPr txBox="1"/>
          <p:nvPr/>
        </p:nvSpPr>
        <p:spPr>
          <a:xfrm>
            <a:off x="0" y="2537"/>
            <a:ext cx="11719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ADĂUGAREA DE </a:t>
            </a:r>
            <a:r>
              <a:rPr lang="ro-RO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MISIUNI PRESTABILITE 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0F25F47-8BBB-4281-AF1B-31AC38BAC191}"/>
              </a:ext>
            </a:extLst>
          </p:cNvPr>
          <p:cNvSpPr/>
          <p:nvPr/>
        </p:nvSpPr>
        <p:spPr>
          <a:xfrm rot="8110112" flipV="1">
            <a:off x="3867805" y="1586782"/>
            <a:ext cx="1211402" cy="43335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7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8FBAA-2F56-49BF-8265-CACC4090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5" b="5811"/>
          <a:stretch/>
        </p:blipFill>
        <p:spPr>
          <a:xfrm>
            <a:off x="0" y="893618"/>
            <a:ext cx="12192000" cy="5773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668AF-8678-4449-8578-BE3C963D4C10}"/>
              </a:ext>
            </a:extLst>
          </p:cNvPr>
          <p:cNvSpPr txBox="1"/>
          <p:nvPr/>
        </p:nvSpPr>
        <p:spPr>
          <a:xfrm>
            <a:off x="0" y="2537"/>
            <a:ext cx="7654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ORDONAREA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MISIUNILOR: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81E29B-132B-4B03-969B-C033E4FCB29D}"/>
              </a:ext>
            </a:extLst>
          </p:cNvPr>
          <p:cNvSpPr/>
          <p:nvPr/>
        </p:nvSpPr>
        <p:spPr>
          <a:xfrm rot="2244855" flipV="1">
            <a:off x="7357515" y="1140488"/>
            <a:ext cx="2084213" cy="547938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6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93D6B-A11D-48A9-AB5B-5A861A305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6" b="5811"/>
          <a:stretch/>
        </p:blipFill>
        <p:spPr>
          <a:xfrm>
            <a:off x="0" y="1018200"/>
            <a:ext cx="12192000" cy="581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60A8A-DD05-4E84-9AC8-E2D024ED7E90}"/>
              </a:ext>
            </a:extLst>
          </p:cNvPr>
          <p:cNvSpPr txBox="1"/>
          <p:nvPr/>
        </p:nvSpPr>
        <p:spPr>
          <a:xfrm>
            <a:off x="0" y="2537"/>
            <a:ext cx="768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SCENARIUL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EXPERIENȚEI: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523B886-C758-411D-B766-386DDE4840A6}"/>
              </a:ext>
            </a:extLst>
          </p:cNvPr>
          <p:cNvSpPr/>
          <p:nvPr/>
        </p:nvSpPr>
        <p:spPr>
          <a:xfrm rot="6690736" flipV="1">
            <a:off x="601618" y="1773823"/>
            <a:ext cx="1747745" cy="342687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8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2E378-489D-49F4-BB40-2C7B2768C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9" b="6114"/>
          <a:stretch/>
        </p:blipFill>
        <p:spPr>
          <a:xfrm>
            <a:off x="0" y="1085850"/>
            <a:ext cx="12192000" cy="5772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C268FF-80C3-49A1-BF4D-6F29B94B9F19}"/>
              </a:ext>
            </a:extLst>
          </p:cNvPr>
          <p:cNvSpPr txBox="1"/>
          <p:nvPr/>
        </p:nvSpPr>
        <p:spPr>
          <a:xfrm>
            <a:off x="0" y="2537"/>
            <a:ext cx="7005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ADĂUGAREA UNUI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27D60D8-240A-4982-A7CE-1827279B9914}"/>
              </a:ext>
            </a:extLst>
          </p:cNvPr>
          <p:cNvSpPr/>
          <p:nvPr/>
        </p:nvSpPr>
        <p:spPr>
          <a:xfrm rot="6024798" flipV="1">
            <a:off x="250302" y="1724897"/>
            <a:ext cx="2545034" cy="538784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9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BF586-341C-4936-AF76-9F46B72CB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 b="13315"/>
          <a:stretch/>
        </p:blipFill>
        <p:spPr>
          <a:xfrm>
            <a:off x="0" y="1219200"/>
            <a:ext cx="121920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57CC4-B22F-4DF5-B99F-748991604B6C}"/>
              </a:ext>
            </a:extLst>
          </p:cNvPr>
          <p:cNvSpPr txBox="1"/>
          <p:nvPr/>
        </p:nvSpPr>
        <p:spPr>
          <a:xfrm>
            <a:off x="0" y="260503"/>
            <a:ext cx="6587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CREAREA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ECHIPELOR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F31DA5-BAB5-4B38-976F-27464054D4ED}"/>
              </a:ext>
            </a:extLst>
          </p:cNvPr>
          <p:cNvSpPr/>
          <p:nvPr/>
        </p:nvSpPr>
        <p:spPr>
          <a:xfrm rot="6019587" flipV="1">
            <a:off x="85894" y="2093277"/>
            <a:ext cx="2848371" cy="664497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8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80F52-C626-40B2-AEAA-484D90FDA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 b="13871"/>
          <a:stretch/>
        </p:blipFill>
        <p:spPr>
          <a:xfrm>
            <a:off x="0" y="781050"/>
            <a:ext cx="12192000" cy="5295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45E7950-5E18-4B83-AEC3-68A9D2BF68C7}"/>
              </a:ext>
            </a:extLst>
          </p:cNvPr>
          <p:cNvSpPr/>
          <p:nvPr/>
        </p:nvSpPr>
        <p:spPr>
          <a:xfrm>
            <a:off x="1695450" y="2933700"/>
            <a:ext cx="2762250" cy="24003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474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B7707-3825-4128-AA8F-685984D38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8" b="6089"/>
          <a:stretch/>
        </p:blipFill>
        <p:spPr>
          <a:xfrm>
            <a:off x="0" y="952500"/>
            <a:ext cx="12192000" cy="581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DD80AF-8FB1-4BD3-9C4F-DEFF8C8AFE44}"/>
              </a:ext>
            </a:extLst>
          </p:cNvPr>
          <p:cNvSpPr txBox="1"/>
          <p:nvPr/>
        </p:nvSpPr>
        <p:spPr>
          <a:xfrm>
            <a:off x="-152400" y="952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STABILIREA </a:t>
            </a:r>
            <a:r>
              <a:rPr lang="ro-RO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PERIOADEI DE DESFĂȘURARE </a:t>
            </a:r>
            <a:r>
              <a:rPr lang="ro-RO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EXPERIENȚEI</a:t>
            </a:r>
            <a:endParaRPr lang="ro-RO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C7742BC-B167-4F3B-BAD1-202EDAD6B408}"/>
              </a:ext>
            </a:extLst>
          </p:cNvPr>
          <p:cNvSpPr/>
          <p:nvPr/>
        </p:nvSpPr>
        <p:spPr>
          <a:xfrm rot="5765351" flipV="1">
            <a:off x="-93971" y="2238847"/>
            <a:ext cx="3283458" cy="302488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2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31084-15B8-4329-83D7-B1214896E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74" b="5433"/>
          <a:stretch/>
        </p:blipFill>
        <p:spPr>
          <a:xfrm>
            <a:off x="0" y="833534"/>
            <a:ext cx="12192000" cy="5839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26B7D-CA90-4787-A2C7-D694D8551B13}"/>
              </a:ext>
            </a:extLst>
          </p:cNvPr>
          <p:cNvSpPr txBox="1"/>
          <p:nvPr/>
        </p:nvSpPr>
        <p:spPr>
          <a:xfrm>
            <a:off x="0" y="2537"/>
            <a:ext cx="10575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SĂ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PARTICIPI LA EXPERIENȚĂ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D00E76-0705-4A3B-A855-3B1320536A42}"/>
              </a:ext>
            </a:extLst>
          </p:cNvPr>
          <p:cNvSpPr/>
          <p:nvPr/>
        </p:nvSpPr>
        <p:spPr>
          <a:xfrm>
            <a:off x="3676650" y="1028700"/>
            <a:ext cx="5276850" cy="299085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2E5F88-BF3B-44E7-9B22-8C3261084682}"/>
              </a:ext>
            </a:extLst>
          </p:cNvPr>
          <p:cNvSpPr/>
          <p:nvPr/>
        </p:nvSpPr>
        <p:spPr>
          <a:xfrm>
            <a:off x="152400" y="5357716"/>
            <a:ext cx="1333500" cy="66675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272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724F1-3795-47C7-BB28-BBC75103B675}"/>
              </a:ext>
            </a:extLst>
          </p:cNvPr>
          <p:cNvSpPr txBox="1"/>
          <p:nvPr/>
        </p:nvSpPr>
        <p:spPr>
          <a:xfrm>
            <a:off x="0" y="1519610"/>
            <a:ext cx="44265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VEDE APLICAȚIA PE </a:t>
            </a:r>
            <a:r>
              <a:rPr lang="ro-RO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39D86922-2C7F-4CAD-9E55-D403808A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-26698"/>
            <a:ext cx="3084091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46CEAFA-7CD5-44AF-B114-EB95DC820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87" y="0"/>
            <a:ext cx="30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3389-01F1-47A9-BE1D-CCA16DD2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Înregistrare în cadrul aplicației </a:t>
            </a:r>
            <a:r>
              <a:rPr lang="ro-RO" sz="6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Goosechase</a:t>
            </a:r>
            <a:endParaRPr lang="ro-RO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437D6-50C6-40E8-A373-AFED4562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3" r="1000" b="18429"/>
          <a:stretch/>
        </p:blipFill>
        <p:spPr>
          <a:xfrm>
            <a:off x="396240" y="1295400"/>
            <a:ext cx="11643360" cy="4953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58AA636-27AC-4ABE-80FA-906787AEF19E}"/>
              </a:ext>
            </a:extLst>
          </p:cNvPr>
          <p:cNvSpPr/>
          <p:nvPr/>
        </p:nvSpPr>
        <p:spPr>
          <a:xfrm rot="1081538" flipV="1">
            <a:off x="717859" y="2595104"/>
            <a:ext cx="1211402" cy="43335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9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724F1-3795-47C7-BB28-BBC75103B675}"/>
              </a:ext>
            </a:extLst>
          </p:cNvPr>
          <p:cNvSpPr txBox="1"/>
          <p:nvPr/>
        </p:nvSpPr>
        <p:spPr>
          <a:xfrm>
            <a:off x="0" y="1519610"/>
            <a:ext cx="44265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VEDE APLICAȚIA PE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48F947-B39F-424F-83AE-3A32127A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3" y="0"/>
            <a:ext cx="3084091" cy="6858000"/>
          </a:xfrm>
          <a:prstGeom prst="rect">
            <a:avLst/>
          </a:prstGeom>
        </p:spPr>
      </p:pic>
      <p:pic>
        <p:nvPicPr>
          <p:cNvPr id="7" name="Picture 6" descr="A screenshot of a calculator&#10;&#10;Description automatically generated">
            <a:extLst>
              <a:ext uri="{FF2B5EF4-FFF2-40B4-BE49-F238E27FC236}">
                <a16:creationId xmlns:a16="http://schemas.microsoft.com/office/drawing/2014/main" id="{0D05EEF1-AFC8-432C-AB8F-E7D126636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18" y="0"/>
            <a:ext cx="30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724F1-3795-47C7-BB28-BBC75103B675}"/>
              </a:ext>
            </a:extLst>
          </p:cNvPr>
          <p:cNvSpPr txBox="1"/>
          <p:nvPr/>
        </p:nvSpPr>
        <p:spPr>
          <a:xfrm>
            <a:off x="0" y="1519610"/>
            <a:ext cx="44265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VEDE APLICAȚIA PE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D5C571-06F0-4095-BA1E-7971207E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08" y="0"/>
            <a:ext cx="3084091" cy="6858000"/>
          </a:xfrm>
          <a:prstGeom prst="rect">
            <a:avLst/>
          </a:prstGeom>
        </p:spPr>
      </p:pic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A7FA73C-7634-420F-BCC9-D54C7A826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0"/>
            <a:ext cx="30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B2E0EF-35FB-470F-9405-B66F32F6A256}"/>
              </a:ext>
            </a:extLst>
          </p:cNvPr>
          <p:cNvSpPr txBox="1"/>
          <p:nvPr/>
        </p:nvSpPr>
        <p:spPr>
          <a:xfrm>
            <a:off x="0" y="2537"/>
            <a:ext cx="880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OFERIREA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FEED-BACKULUI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5B23-7474-4D5A-BB43-8066C94C0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2" r="1639" b="9926"/>
          <a:stretch/>
        </p:blipFill>
        <p:spPr>
          <a:xfrm>
            <a:off x="0" y="925864"/>
            <a:ext cx="11992131" cy="557634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955376C-E9F5-4E79-B146-0E68B3004F66}"/>
              </a:ext>
            </a:extLst>
          </p:cNvPr>
          <p:cNvSpPr/>
          <p:nvPr/>
        </p:nvSpPr>
        <p:spPr>
          <a:xfrm rot="6080017">
            <a:off x="-816812" y="3179260"/>
            <a:ext cx="5171302" cy="363799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1B280-7225-4466-B05B-50C8F9CB55CE}"/>
              </a:ext>
            </a:extLst>
          </p:cNvPr>
          <p:cNvSpPr/>
          <p:nvPr/>
        </p:nvSpPr>
        <p:spPr>
          <a:xfrm>
            <a:off x="1768839" y="1478405"/>
            <a:ext cx="3218825" cy="299085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744C4D4-4D4D-4C9D-9AE5-F495334A7497}"/>
              </a:ext>
            </a:extLst>
          </p:cNvPr>
          <p:cNvSpPr/>
          <p:nvPr/>
        </p:nvSpPr>
        <p:spPr>
          <a:xfrm rot="6085667" flipV="1">
            <a:off x="-620179" y="2849350"/>
            <a:ext cx="4563257" cy="52416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3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32E0A-BA7C-496B-9A9D-0FFD2F5D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5" b="6645"/>
          <a:stretch/>
        </p:blipFill>
        <p:spPr>
          <a:xfrm>
            <a:off x="0" y="839449"/>
            <a:ext cx="12192000" cy="58311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3369A2C-6149-4354-8D70-EA69AE0F9043}"/>
              </a:ext>
            </a:extLst>
          </p:cNvPr>
          <p:cNvSpPr/>
          <p:nvPr/>
        </p:nvSpPr>
        <p:spPr>
          <a:xfrm rot="7405322" flipV="1">
            <a:off x="9002032" y="3302640"/>
            <a:ext cx="1494850" cy="531015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98F35C-2502-41DF-AB8A-7DC0597E26DF}"/>
              </a:ext>
            </a:extLst>
          </p:cNvPr>
          <p:cNvCxnSpPr/>
          <p:nvPr/>
        </p:nvCxnSpPr>
        <p:spPr>
          <a:xfrm>
            <a:off x="7265667" y="4940563"/>
            <a:ext cx="157038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ECBA57-511F-4BC6-BA0C-87D5CCA3031C}"/>
              </a:ext>
            </a:extLst>
          </p:cNvPr>
          <p:cNvSpPr txBox="1"/>
          <p:nvPr/>
        </p:nvSpPr>
        <p:spPr>
          <a:xfrm>
            <a:off x="0" y="2537"/>
            <a:ext cx="1237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ACORDAREA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BONUSULUI /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DEPUNCTAREA</a:t>
            </a:r>
          </a:p>
        </p:txBody>
      </p:sp>
    </p:spTree>
    <p:extLst>
      <p:ext uri="{BB962C8B-B14F-4D97-AF65-F5344CB8AC3E}">
        <p14:creationId xmlns:p14="http://schemas.microsoft.com/office/powerpoint/2010/main" val="2945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ECBA57-511F-4BC6-BA0C-87D5CCA3031C}"/>
              </a:ext>
            </a:extLst>
          </p:cNvPr>
          <p:cNvSpPr txBox="1"/>
          <p:nvPr/>
        </p:nvSpPr>
        <p:spPr>
          <a:xfrm>
            <a:off x="35496" y="-28162"/>
            <a:ext cx="1237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ACORDAREA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BONUSULUI /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DEPUNCTAREA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1BDBD-F78A-4A15-953D-5550BDAE5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6" r="18781" b="11984"/>
          <a:stretch/>
        </p:blipFill>
        <p:spPr>
          <a:xfrm>
            <a:off x="35496" y="983223"/>
            <a:ext cx="6799419" cy="3648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56873-C450-487A-9DC7-9F6D9CE40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" t="10910" r="17482" b="17142"/>
          <a:stretch/>
        </p:blipFill>
        <p:spPr>
          <a:xfrm>
            <a:off x="5933516" y="3426812"/>
            <a:ext cx="6445770" cy="330246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3369A2C-6149-4354-8D70-EA69AE0F9043}"/>
              </a:ext>
            </a:extLst>
          </p:cNvPr>
          <p:cNvSpPr/>
          <p:nvPr/>
        </p:nvSpPr>
        <p:spPr>
          <a:xfrm rot="7405322" flipV="1">
            <a:off x="6968625" y="2376554"/>
            <a:ext cx="3974572" cy="342185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4314AC-6E3D-40D0-8FC7-4184C73F8F0D}"/>
              </a:ext>
            </a:extLst>
          </p:cNvPr>
          <p:cNvSpPr/>
          <p:nvPr/>
        </p:nvSpPr>
        <p:spPr>
          <a:xfrm rot="6085667" flipV="1">
            <a:off x="2996765" y="1120594"/>
            <a:ext cx="876880" cy="322184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5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83F8B9-271A-4134-A35C-EAE4DE03B53E}"/>
              </a:ext>
            </a:extLst>
          </p:cNvPr>
          <p:cNvSpPr txBox="1"/>
          <p:nvPr/>
        </p:nvSpPr>
        <p:spPr>
          <a:xfrm>
            <a:off x="0" y="2537"/>
            <a:ext cx="8507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TRANSMITEREA UNUI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1E1CC-CEC9-401F-80D3-3B2146482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5" b="6066"/>
          <a:stretch/>
        </p:blipFill>
        <p:spPr>
          <a:xfrm>
            <a:off x="39634" y="925867"/>
            <a:ext cx="12192000" cy="5824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0424AA-638A-44CB-86E3-F6358F2D4E63}"/>
              </a:ext>
            </a:extLst>
          </p:cNvPr>
          <p:cNvSpPr/>
          <p:nvPr/>
        </p:nvSpPr>
        <p:spPr>
          <a:xfrm>
            <a:off x="8129882" y="2154266"/>
            <a:ext cx="3218825" cy="299085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2EA47A5-DB7A-4B79-8CA5-484F82D98110}"/>
              </a:ext>
            </a:extLst>
          </p:cNvPr>
          <p:cNvSpPr/>
          <p:nvPr/>
        </p:nvSpPr>
        <p:spPr>
          <a:xfrm rot="6085667" flipV="1">
            <a:off x="-80534" y="3381731"/>
            <a:ext cx="4563257" cy="52416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3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3E060-042C-460D-B3CF-582F34A0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7" r="1094" b="7479"/>
          <a:stretch/>
        </p:blipFill>
        <p:spPr>
          <a:xfrm>
            <a:off x="0" y="1143000"/>
            <a:ext cx="1205865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75AA6-E726-4B34-BBCF-42011DE777DC}"/>
              </a:ext>
            </a:extLst>
          </p:cNvPr>
          <p:cNvSpPr txBox="1"/>
          <p:nvPr/>
        </p:nvSpPr>
        <p:spPr>
          <a:xfrm>
            <a:off x="0" y="2537"/>
            <a:ext cx="5022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CLASAMENTUL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454D686-A586-4C70-A0CE-B0A1EABB53D0}"/>
              </a:ext>
            </a:extLst>
          </p:cNvPr>
          <p:cNvSpPr/>
          <p:nvPr/>
        </p:nvSpPr>
        <p:spPr>
          <a:xfrm rot="6085667" flipV="1">
            <a:off x="-620179" y="2849350"/>
            <a:ext cx="4563257" cy="52416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8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05F5D7-30FD-4880-A139-802E15076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7190" y="2721789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 MULȚUMIM!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E3FE65-0815-41A4-80A7-871A4E76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5" y="1574675"/>
            <a:ext cx="4978053" cy="37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01D370-1E6E-461E-A531-FFD6DD780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2" b="5823"/>
          <a:stretch/>
        </p:blipFill>
        <p:spPr>
          <a:xfrm>
            <a:off x="0" y="689316"/>
            <a:ext cx="12192000" cy="57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65425-3806-46C4-8F8C-16270403F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801" r="53" b="6645"/>
          <a:stretch/>
        </p:blipFill>
        <p:spPr>
          <a:xfrm>
            <a:off x="0" y="832531"/>
            <a:ext cx="12185515" cy="5795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B19F0C-FD05-4323-9A50-9C2DBA11B2FF}"/>
              </a:ext>
            </a:extLst>
          </p:cNvPr>
          <p:cNvSpPr txBox="1"/>
          <p:nvPr/>
        </p:nvSpPr>
        <p:spPr>
          <a:xfrm>
            <a:off x="0" y="2537"/>
            <a:ext cx="9528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CREAREA UNEI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NOI EXPERIENȚE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9D416EA-20A4-4E4D-8EF3-8954F17C1FAA}"/>
              </a:ext>
            </a:extLst>
          </p:cNvPr>
          <p:cNvSpPr/>
          <p:nvPr/>
        </p:nvSpPr>
        <p:spPr>
          <a:xfrm rot="2244855" flipV="1">
            <a:off x="5487055" y="1053382"/>
            <a:ext cx="1211402" cy="43335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05A26-564B-4F77-971F-89E201C38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4" b="4700"/>
          <a:stretch/>
        </p:blipFill>
        <p:spPr>
          <a:xfrm>
            <a:off x="0" y="1257300"/>
            <a:ext cx="12192000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C8B7C-4F8F-4261-AB99-934A8D59829A}"/>
              </a:ext>
            </a:extLst>
          </p:cNvPr>
          <p:cNvSpPr txBox="1"/>
          <p:nvPr/>
        </p:nvSpPr>
        <p:spPr>
          <a:xfrm>
            <a:off x="0" y="2537"/>
            <a:ext cx="9485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DESCRIEREA</a:t>
            </a:r>
            <a:r>
              <a:rPr lang="ro-RO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EXPERIENȚEI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5CD96-6106-4A03-AB91-57D67A1C2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7" b="5812"/>
          <a:stretch/>
        </p:blipFill>
        <p:spPr>
          <a:xfrm>
            <a:off x="0" y="838200"/>
            <a:ext cx="12192000" cy="582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D739C-CAF5-46C3-A18D-BD9AB7EDD029}"/>
              </a:ext>
            </a:extLst>
          </p:cNvPr>
          <p:cNvSpPr txBox="1"/>
          <p:nvPr/>
        </p:nvSpPr>
        <p:spPr>
          <a:xfrm>
            <a:off x="0" y="2537"/>
            <a:ext cx="7305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CREAREA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MISIUNILOR: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DF53A56-6313-4F17-B49E-3EA7D2513689}"/>
              </a:ext>
            </a:extLst>
          </p:cNvPr>
          <p:cNvSpPr/>
          <p:nvPr/>
        </p:nvSpPr>
        <p:spPr>
          <a:xfrm rot="13140352" flipV="1">
            <a:off x="1391306" y="2671302"/>
            <a:ext cx="1211402" cy="43335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E8DB741-C9AB-4221-8056-79FA8FE9729E}"/>
              </a:ext>
            </a:extLst>
          </p:cNvPr>
          <p:cNvSpPr/>
          <p:nvPr/>
        </p:nvSpPr>
        <p:spPr>
          <a:xfrm rot="19016030" flipV="1">
            <a:off x="3388312" y="2338034"/>
            <a:ext cx="1211402" cy="51314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5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0DC5B-48DC-4FF6-B1C8-1CBA2E707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5" b="6924"/>
          <a:stretch/>
        </p:blipFill>
        <p:spPr>
          <a:xfrm>
            <a:off x="0" y="971550"/>
            <a:ext cx="12192000" cy="573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55439-75A5-44E6-A127-0C09AD33DB89}"/>
              </a:ext>
            </a:extLst>
          </p:cNvPr>
          <p:cNvSpPr txBox="1"/>
          <p:nvPr/>
        </p:nvSpPr>
        <p:spPr>
          <a:xfrm>
            <a:off x="0" y="2537"/>
            <a:ext cx="6593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ro-R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TIPURI DE </a:t>
            </a:r>
            <a:r>
              <a:rPr lang="ro-RO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MISIUNI: </a:t>
            </a:r>
            <a:endParaRPr lang="ro-RO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EA72B7-DCD2-47A0-ACCC-85A9E8ADFA54}"/>
              </a:ext>
            </a:extLst>
          </p:cNvPr>
          <p:cNvSpPr/>
          <p:nvPr/>
        </p:nvSpPr>
        <p:spPr>
          <a:xfrm>
            <a:off x="1885950" y="1543050"/>
            <a:ext cx="2762250" cy="24003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150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2E4EF1-CFEB-478D-ABDB-E88D72EEA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6" b="6367"/>
          <a:stretch/>
        </p:blipFill>
        <p:spPr>
          <a:xfrm>
            <a:off x="61323" y="1085850"/>
            <a:ext cx="12192000" cy="577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16074-9A7E-4ED7-ACE1-E0F54FC927F5}"/>
              </a:ext>
            </a:extLst>
          </p:cNvPr>
          <p:cNvSpPr txBox="1"/>
          <p:nvPr/>
        </p:nvSpPr>
        <p:spPr>
          <a:xfrm>
            <a:off x="61323" y="238340"/>
            <a:ext cx="11441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o-RO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MISIUNE DE TIP </a:t>
            </a:r>
            <a:r>
              <a:rPr lang="ro-RO" sz="32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GĂSIRE ȘI ÎMPĂRTĂȘIRE A LOCAȚIEI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0E849DD-7772-4911-81A1-BF5A6167A0C0}"/>
              </a:ext>
            </a:extLst>
          </p:cNvPr>
          <p:cNvSpPr/>
          <p:nvPr/>
        </p:nvSpPr>
        <p:spPr>
          <a:xfrm rot="7442452" flipV="1">
            <a:off x="2489351" y="1683281"/>
            <a:ext cx="1651711" cy="49468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B820D2-D096-46B3-897C-33DF9CAF7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7" b="5256"/>
          <a:stretch/>
        </p:blipFill>
        <p:spPr>
          <a:xfrm>
            <a:off x="0" y="857250"/>
            <a:ext cx="12192000" cy="5867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3CD1F8-DD2A-461D-B5C3-A202735DAC87}"/>
              </a:ext>
            </a:extLst>
          </p:cNvPr>
          <p:cNvSpPr txBox="1"/>
          <p:nvPr/>
        </p:nvSpPr>
        <p:spPr>
          <a:xfrm>
            <a:off x="61323" y="238340"/>
            <a:ext cx="10304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o-RO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MISIUNE DE TIP </a:t>
            </a:r>
            <a:r>
              <a:rPr lang="ro-RO" sz="4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FOTOGRAFIE / VIDEO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01847F-C5CF-4E36-BF70-664DD2369651}"/>
              </a:ext>
            </a:extLst>
          </p:cNvPr>
          <p:cNvSpPr/>
          <p:nvPr/>
        </p:nvSpPr>
        <p:spPr>
          <a:xfrm rot="2244855" flipV="1">
            <a:off x="1220039" y="1161631"/>
            <a:ext cx="1211402" cy="433351"/>
          </a:xfrm>
          <a:prstGeom prst="rightArrow">
            <a:avLst>
              <a:gd name="adj1" fmla="val 3964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7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125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Înregistrare în cadrul aplicației Goosechase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VĂ MULȚUMIM!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Cosmina Suciu</dc:creator>
  <cp:lastModifiedBy>Adriana Cosmina Suciu</cp:lastModifiedBy>
  <cp:revision>7</cp:revision>
  <dcterms:created xsi:type="dcterms:W3CDTF">2022-10-06T15:08:25Z</dcterms:created>
  <dcterms:modified xsi:type="dcterms:W3CDTF">2022-10-20T03:57:57Z</dcterms:modified>
</cp:coreProperties>
</file>